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ASSENTADO AOS PÉS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ASSENTADO AOS PÉS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48BEE5A-B0BF-4B7D-8150-E91256FD4A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Assentado aos pés de Cristo, </a:t>
            </a:r>
          </a:p>
          <a:p>
            <a:r>
              <a:rPr lang="pt-BR" dirty="0"/>
              <a:t>Ó, que suave comunhão! </a:t>
            </a:r>
          </a:p>
          <a:p>
            <a:r>
              <a:rPr lang="pt-BR" dirty="0"/>
              <a:t>As palavras que Lhe escuto </a:t>
            </a:r>
          </a:p>
          <a:p>
            <a:r>
              <a:rPr lang="pt-BR" dirty="0"/>
              <a:t>Trazem paz ao coração. </a:t>
            </a:r>
          </a:p>
        </p:txBody>
      </p:sp>
    </p:spTree>
    <p:extLst>
      <p:ext uri="{BB962C8B-B14F-4D97-AF65-F5344CB8AC3E}">
        <p14:creationId xmlns:p14="http://schemas.microsoft.com/office/powerpoint/2010/main" val="3421756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ASSENTADO AOS PÉS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A9D4F0D-9745-4E73-98FD-E964DC2B5B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Contemplando o meu passado</a:t>
            </a:r>
          </a:p>
          <a:p>
            <a:r>
              <a:rPr lang="pt-BR" dirty="0"/>
              <a:t>Quando estou junto a Jesus, </a:t>
            </a:r>
          </a:p>
          <a:p>
            <a:r>
              <a:rPr lang="pt-BR" dirty="0"/>
              <a:t>Mais e mais eu avalio </a:t>
            </a:r>
          </a:p>
          <a:p>
            <a:r>
              <a:rPr lang="pt-BR" dirty="0"/>
              <a:t>O Seu dom por mim na cruz.</a:t>
            </a:r>
          </a:p>
        </p:txBody>
      </p:sp>
    </p:spTree>
    <p:extLst>
      <p:ext uri="{BB962C8B-B14F-4D97-AF65-F5344CB8AC3E}">
        <p14:creationId xmlns:p14="http://schemas.microsoft.com/office/powerpoint/2010/main" val="2574600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ASSENTADO AOS PÉS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B10D1D0-59C5-4660-A822-578B2679E8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Assentado aos pés de Cristo, </a:t>
            </a:r>
          </a:p>
          <a:p>
            <a:r>
              <a:rPr lang="pt-BR" dirty="0"/>
              <a:t>Bênçãos tenho em profusão.</a:t>
            </a:r>
          </a:p>
          <a:p>
            <a:r>
              <a:rPr lang="pt-BR" dirty="0"/>
              <a:t>Eu deponho os meus pecados, </a:t>
            </a:r>
          </a:p>
          <a:p>
            <a:r>
              <a:rPr lang="pt-BR" dirty="0"/>
              <a:t>E Ele dá-me Seu perdão. </a:t>
            </a:r>
          </a:p>
        </p:txBody>
      </p:sp>
    </p:spTree>
    <p:extLst>
      <p:ext uri="{BB962C8B-B14F-4D97-AF65-F5344CB8AC3E}">
        <p14:creationId xmlns:p14="http://schemas.microsoft.com/office/powerpoint/2010/main" val="2063470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ASSENTADO AOS PÉS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806F64-498C-4EF5-8AC3-60D437E59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Assentado aos pés de Cristo, </a:t>
            </a:r>
          </a:p>
          <a:p>
            <a:r>
              <a:rPr lang="pt-BR" dirty="0"/>
              <a:t>Eu demoro-me a orar. </a:t>
            </a:r>
          </a:p>
          <a:p>
            <a:r>
              <a:rPr lang="pt-BR" dirty="0"/>
              <a:t>Sinto, então, a plenitude </a:t>
            </a:r>
          </a:p>
          <a:p>
            <a:r>
              <a:rPr lang="pt-BR" dirty="0"/>
              <a:t>De Sua graça e amor sem-par.</a:t>
            </a:r>
          </a:p>
        </p:txBody>
      </p:sp>
    </p:spTree>
    <p:extLst>
      <p:ext uri="{BB962C8B-B14F-4D97-AF65-F5344CB8AC3E}">
        <p14:creationId xmlns:p14="http://schemas.microsoft.com/office/powerpoint/2010/main" val="4087955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ASSENTADO AOS PÉS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292C9D-0384-4022-8A77-17C4D89E5B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Jesus bendito, inclina </a:t>
            </a:r>
          </a:p>
          <a:p>
            <a:r>
              <a:rPr lang="pt-BR" dirty="0"/>
              <a:t>Com amor o Teu olhar! </a:t>
            </a:r>
          </a:p>
          <a:p>
            <a:r>
              <a:rPr lang="pt-BR" dirty="0"/>
              <a:t>Possa eu sempre, livremente, </a:t>
            </a:r>
          </a:p>
          <a:p>
            <a:r>
              <a:rPr lang="pt-BR" dirty="0"/>
              <a:t>Tua face contemplar.</a:t>
            </a:r>
          </a:p>
        </p:txBody>
      </p:sp>
    </p:spTree>
    <p:extLst>
      <p:ext uri="{BB962C8B-B14F-4D97-AF65-F5344CB8AC3E}">
        <p14:creationId xmlns:p14="http://schemas.microsoft.com/office/powerpoint/2010/main" val="2762668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ASSENTADO AOS PÉS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5FFFD7B-CC6B-41A9-A769-D11771C08F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Dá-me sentimentos puros, </a:t>
            </a:r>
          </a:p>
          <a:p>
            <a:r>
              <a:rPr lang="pt-BR" dirty="0"/>
              <a:t>Faz-me santo, meu Jesus! </a:t>
            </a:r>
          </a:p>
          <a:p>
            <a:r>
              <a:rPr lang="pt-BR" dirty="0"/>
              <a:t>Que eu demonstre </a:t>
            </a:r>
          </a:p>
          <a:p>
            <a:r>
              <a:rPr lang="pt-BR" dirty="0"/>
              <a:t>aos semelhantes</a:t>
            </a:r>
          </a:p>
          <a:p>
            <a:r>
              <a:rPr lang="pt-BR" dirty="0"/>
              <a:t>Ser Teu filho e andar na luz!</a:t>
            </a:r>
          </a:p>
        </p:txBody>
      </p:sp>
    </p:spTree>
    <p:extLst>
      <p:ext uri="{BB962C8B-B14F-4D97-AF65-F5344CB8AC3E}">
        <p14:creationId xmlns:p14="http://schemas.microsoft.com/office/powerpoint/2010/main" val="780931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62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ASSENTADO AOS PÉS DE CRISTO</vt:lpstr>
      <vt:lpstr>ASSENTADO AOS PÉS DE CRISTO</vt:lpstr>
      <vt:lpstr>ASSENTADO AOS PÉS DE CRISTO</vt:lpstr>
      <vt:lpstr>ASSENTADO AOS PÉS DE CRISTO</vt:lpstr>
      <vt:lpstr>ASSENTADO AOS PÉS DE CRISTO</vt:lpstr>
      <vt:lpstr>ASSENTADO AOS PÉS DE CRISTO</vt:lpstr>
      <vt:lpstr>ASSENTADO AOS PÉS DE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2019-06-12T22:46:06Z</dcterms:modified>
</cp:coreProperties>
</file>

<file path=docProps/thumbnail.jpeg>
</file>